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252C"/>
    <a:srgbClr val="DB45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8C273F7-F6CA-4167-8D64-C5977C09B50D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D0827649-DEB8-4C47-AB04-41AC4E56BFD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 evolution of criminal law and police during the pre-modern era</a:t>
            </a:r>
            <a:endParaRPr lang="en-US" sz="4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733800"/>
            <a:ext cx="6858000" cy="24384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Douglas W. Allen</a:t>
            </a:r>
            <a:br>
              <a:rPr lang="en-US" b="1" dirty="0" smtClean="0">
                <a:latin typeface="Calibri" pitchFamily="34" charset="0"/>
                <a:cs typeface="Calibri" pitchFamily="34" charset="0"/>
              </a:rPr>
            </a:br>
            <a:r>
              <a:rPr lang="en-US" b="1" dirty="0" smtClean="0">
                <a:latin typeface="Calibri" pitchFamily="34" charset="0"/>
                <a:cs typeface="Calibri" pitchFamily="34" charset="0"/>
              </a:rPr>
              <a:t>Simon Fraser University</a:t>
            </a:r>
            <a:endParaRPr lang="en-US" b="1" dirty="0">
              <a:latin typeface="Calibri" pitchFamily="34" charset="0"/>
              <a:cs typeface="Calibri" pitchFamily="34" charset="0"/>
            </a:endParaRPr>
          </a:p>
          <a:p>
            <a:r>
              <a:rPr lang="en-US" sz="1200" b="1" dirty="0" err="1" smtClean="0">
                <a:latin typeface="Calibri" pitchFamily="34" charset="0"/>
                <a:cs typeface="Calibri" pitchFamily="34" charset="0"/>
              </a:rPr>
              <a:t>Yoram</a:t>
            </a:r>
            <a:r>
              <a:rPr lang="en-US" sz="1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200" b="1" dirty="0" err="1" smtClean="0">
                <a:latin typeface="Calibri" pitchFamily="34" charset="0"/>
                <a:cs typeface="Calibri" pitchFamily="34" charset="0"/>
              </a:rPr>
              <a:t>Barzel</a:t>
            </a:r>
            <a:endParaRPr lang="en-US" sz="12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1200" b="1" dirty="0" smtClean="0">
                <a:latin typeface="Calibri" pitchFamily="34" charset="0"/>
                <a:cs typeface="Calibri" pitchFamily="34" charset="0"/>
              </a:rPr>
              <a:t>University of Washington</a:t>
            </a:r>
          </a:p>
          <a:p>
            <a:endParaRPr lang="en-US" sz="1200" b="1" dirty="0">
              <a:latin typeface="Calibri" pitchFamily="34" charset="0"/>
              <a:cs typeface="Calibri" pitchFamily="34" charset="0"/>
            </a:endParaRPr>
          </a:p>
          <a:p>
            <a:r>
              <a:rPr lang="en-US" sz="1400" b="1" dirty="0" smtClean="0">
                <a:latin typeface="Calibri" pitchFamily="34" charset="0"/>
                <a:cs typeface="Calibri" pitchFamily="34" charset="0"/>
              </a:rPr>
              <a:t>Presented by..</a:t>
            </a:r>
            <a:br>
              <a:rPr lang="en-US" sz="1400" b="1" dirty="0" smtClean="0">
                <a:latin typeface="Calibri" pitchFamily="34" charset="0"/>
                <a:cs typeface="Calibri" pitchFamily="34" charset="0"/>
              </a:rPr>
            </a:br>
            <a:r>
              <a:rPr lang="en-US" sz="1400" b="1" dirty="0" err="1" smtClean="0">
                <a:latin typeface="Calibri" pitchFamily="34" charset="0"/>
                <a:cs typeface="Calibri" pitchFamily="34" charset="0"/>
              </a:rPr>
              <a:t>Pemika</a:t>
            </a:r>
            <a:r>
              <a:rPr lang="en-US" sz="1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400" b="1" dirty="0" err="1" smtClean="0">
                <a:latin typeface="Calibri" pitchFamily="34" charset="0"/>
                <a:cs typeface="Calibri" pitchFamily="34" charset="0"/>
              </a:rPr>
              <a:t>Thitpermpong</a:t>
            </a:r>
            <a:r>
              <a:rPr lang="en-US" sz="1400" b="1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n-US" sz="1400" b="1" dirty="0" smtClean="0">
                <a:latin typeface="Calibri" pitchFamily="34" charset="0"/>
                <a:cs typeface="Calibri" pitchFamily="34" charset="0"/>
              </a:rPr>
            </a:br>
            <a:r>
              <a:rPr lang="en-US" sz="1400" b="1" dirty="0" smtClean="0">
                <a:latin typeface="Calibri" pitchFamily="34" charset="0"/>
                <a:cs typeface="Calibri" pitchFamily="34" charset="0"/>
              </a:rPr>
              <a:t>5504641084</a:t>
            </a:r>
            <a:endParaRPr lang="en-US" sz="14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951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5791200" cy="990918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Timeline of the situations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209800"/>
            <a:ext cx="7620000" cy="2928937"/>
          </a:xfrm>
        </p:spPr>
      </p:pic>
    </p:spTree>
    <p:extLst>
      <p:ext uri="{BB962C8B-B14F-4D97-AF65-F5344CB8AC3E}">
        <p14:creationId xmlns:p14="http://schemas.microsoft.com/office/powerpoint/2010/main" val="262658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040" y="1752600"/>
            <a:ext cx="5890320" cy="4373563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Standardization during the industrial revolution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Standardization during the industrial revolution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61" y="2133600"/>
            <a:ext cx="6236239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4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6553200" cy="838518"/>
          </a:xfrm>
        </p:spPr>
        <p:txBody>
          <a:bodyPr>
            <a:normAutofit/>
          </a:bodyPr>
          <a:lstStyle/>
          <a:p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 evolution of criminal law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133600"/>
            <a:ext cx="1905000" cy="3696398"/>
          </a:xfrm>
        </p:spPr>
      </p:pic>
      <p:sp>
        <p:nvSpPr>
          <p:cNvPr id="5" name="TextBox 4"/>
          <p:cNvSpPr txBox="1"/>
          <p:nvPr/>
        </p:nvSpPr>
        <p:spPr>
          <a:xfrm>
            <a:off x="4191000" y="3441201"/>
            <a:ext cx="3005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Calibri" pitchFamily="34" charset="0"/>
              </a:rPr>
              <a:t>Parish Constable</a:t>
            </a:r>
            <a:endParaRPr 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551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6858000" cy="914718"/>
          </a:xfrm>
        </p:spPr>
        <p:txBody>
          <a:bodyPr>
            <a:normAutofit/>
          </a:bodyPr>
          <a:lstStyle/>
          <a:p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 watch and the ward system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828800"/>
            <a:ext cx="3057525" cy="42862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828800"/>
            <a:ext cx="4144164" cy="3276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6213438"/>
            <a:ext cx="319594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The Winchester Statue</a:t>
            </a:r>
            <a:endParaRPr lang="en-US" sz="2500" b="1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5910" y="5105400"/>
            <a:ext cx="392639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The Gate of Winchester Statue</a:t>
            </a:r>
            <a:endParaRPr lang="en-US" sz="2300" b="1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490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6781800" cy="838518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 transition of the factory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811" y="1752600"/>
            <a:ext cx="5731189" cy="4373563"/>
          </a:xfrm>
        </p:spPr>
      </p:pic>
    </p:spTree>
    <p:extLst>
      <p:ext uri="{BB962C8B-B14F-4D97-AF65-F5344CB8AC3E}">
        <p14:creationId xmlns:p14="http://schemas.microsoft.com/office/powerpoint/2010/main" val="1061356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5791200" cy="914718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Conclusion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06271" y="1371600"/>
            <a:ext cx="3332329" cy="990600"/>
          </a:xfrm>
          <a:prstGeom prst="roundRect">
            <a:avLst/>
          </a:prstGeom>
          <a:solidFill>
            <a:srgbClr val="C1252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Standardization during </a:t>
            </a:r>
            <a:b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 Industrial Revolution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08546" y="2590800"/>
            <a:ext cx="3330054" cy="1321558"/>
          </a:xfrm>
          <a:prstGeom prst="roundRect">
            <a:avLst/>
          </a:prstGeom>
          <a:solidFill>
            <a:srgbClr val="C1252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 changes in the cost </a:t>
            </a:r>
            <a:b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of protection for the owner</a:t>
            </a:r>
            <a:b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and the benefit for the theft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57367" y="4114800"/>
            <a:ext cx="3305033" cy="990600"/>
          </a:xfrm>
          <a:prstGeom prst="roundRect">
            <a:avLst/>
          </a:prstGeom>
          <a:solidFill>
            <a:srgbClr val="C1252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 Evolution </a:t>
            </a:r>
            <a:b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of Criminal Law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85800" y="5334000"/>
            <a:ext cx="3309582" cy="1082919"/>
          </a:xfrm>
          <a:prstGeom prst="roundRect">
            <a:avLst/>
          </a:prstGeom>
          <a:solidFill>
            <a:srgbClr val="C1252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 Transition from </a:t>
            </a:r>
            <a:b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Private to Public Police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6682854" y="1530824"/>
            <a:ext cx="1466850" cy="457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220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64</TotalTime>
  <Words>68</Words>
  <Application>Microsoft Office PowerPoint</Application>
  <PresentationFormat>On-screen Show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Essential</vt:lpstr>
      <vt:lpstr>The evolution of criminal law and police during the pre-modern era</vt:lpstr>
      <vt:lpstr>Timeline of the situations</vt:lpstr>
      <vt:lpstr>Standardization during the industrial revolution</vt:lpstr>
      <vt:lpstr>Standardization during the industrial revolution</vt:lpstr>
      <vt:lpstr>The evolution of criminal law</vt:lpstr>
      <vt:lpstr>The watch and the ward system</vt:lpstr>
      <vt:lpstr>The transition of the factory</vt:lpstr>
      <vt:lpstr>Conclusion</vt:lpstr>
    </vt:vector>
  </TitlesOfParts>
  <Company>Rev 2.0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pOplamOm</dc:creator>
  <cp:lastModifiedBy>pOplamOm</cp:lastModifiedBy>
  <cp:revision>6</cp:revision>
  <dcterms:created xsi:type="dcterms:W3CDTF">2013-11-07T07:15:30Z</dcterms:created>
  <dcterms:modified xsi:type="dcterms:W3CDTF">2013-11-07T08:19:38Z</dcterms:modified>
</cp:coreProperties>
</file>